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1C02AE0-28B2-4D37-93FE-495D51714705}">
  <a:tblStyle styleId="{41C02AE0-28B2-4D37-93FE-495D5171470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AE9C342-8D48-4DD2-B274-22313A14C0E7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1B15525-048C-4F78-B456-F28B18C27987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26fa2da0e3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26fa2da0e3_0_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26fa2da0e3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126fa2da0e3_0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26fa2da0e3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26fa2da0e3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26fa2da0e3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26fa2da0e3_0_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object in Q4 is a regular heptagon (all sides equal, all angles equal)</a:t>
            </a:r>
            <a:endParaRPr/>
          </a:p>
        </p:txBody>
      </p:sp>
      <p:sp>
        <p:nvSpPr>
          <p:cNvPr id="116" name="Google Shape;116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26fa2da0e3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object in Q4 is a regular heptagon (all sides equal, all angles equal)</a:t>
            </a:r>
            <a:endParaRPr/>
          </a:p>
        </p:txBody>
      </p:sp>
      <p:sp>
        <p:nvSpPr>
          <p:cNvPr id="124" name="Google Shape;124;g126fa2da0e3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9 | Fluent in Five | Spring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{41C02AE0-28B2-4D37-93FE-495D51714705}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9 | Fluent in Five | Spring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{41C02AE0-28B2-4D37-93FE-495D51714705}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Google Shape;134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{A1B15525-048C-4F78-B456-F28B18C27987}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4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 453388 to the nearest hundred.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+ 2 - 9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+ 1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common ratio: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2, 3, 4.5, 6.75, 10.125,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69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all lines of symmetry. If there are no lines of symmetry, write “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none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coordinates of points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5" name="Google Shape;135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6" name="Google Shape;13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6238" y="2295538"/>
            <a:ext cx="3381375" cy="235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01732" y="2754052"/>
            <a:ext cx="1767868" cy="1767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{A1B15525-048C-4F78-B456-F28B18C27987}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4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 453388 to the nearest hundred.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453400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+ 2 - 9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3 - 8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common ratio: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2, 3, 4.5, 6.75, 10.125,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69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all lines of symmetry. If there are no lines of symmetry, write “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none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coordinates of points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(2.5, 1.5)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(-2, -3)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3" name="Google Shape;143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4" name="Google Shape;14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1725" y="2546825"/>
            <a:ext cx="1767868" cy="218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46238" y="2295538"/>
            <a:ext cx="3381375" cy="2352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Google Shape;150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{A1B15525-048C-4F78-B456-F28B18C27987}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625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 12.991 to one decimal place.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common ratio: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256, 128, 64, 32, 16,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94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coordinates of points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1" name="Google Shape;151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52" name="Google Shape;152;p26"/>
          <p:cNvGrpSpPr/>
          <p:nvPr/>
        </p:nvGrpSpPr>
        <p:grpSpPr>
          <a:xfrm>
            <a:off x="3329018" y="1298000"/>
            <a:ext cx="437302" cy="481300"/>
            <a:chOff x="4963775" y="5368550"/>
            <a:chExt cx="294976" cy="481300"/>
          </a:xfrm>
        </p:grpSpPr>
        <p:cxnSp>
          <p:nvCxnSpPr>
            <p:cNvPr id="153" name="Google Shape;153;p26"/>
            <p:cNvCxnSpPr/>
            <p:nvPr/>
          </p:nvCxnSpPr>
          <p:spPr>
            <a:xfrm>
              <a:off x="4964151" y="5609200"/>
              <a:ext cx="2946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4" name="Google Shape;154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</a:t>
              </a:r>
              <a:endParaRPr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5" name="Google Shape;155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</a:t>
              </a: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-3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</a:t>
              </a:r>
              <a:endParaRPr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pic>
        <p:nvPicPr>
          <p:cNvPr id="156" name="Google Shape;15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1950" y="2502074"/>
            <a:ext cx="3129300" cy="1987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5188" y="2889038"/>
            <a:ext cx="3362325" cy="130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2" name="Google Shape;162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{A1B15525-048C-4F78-B456-F28B18C27987}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625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 12.991 to one decimal place.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13.0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common ratio: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256, 128, 64, 32, 16,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94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Order 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coordinates of points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(1.25, 1.5)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(-1.5, 0)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3" name="Google Shape;163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64" name="Google Shape;164;p27"/>
          <p:cNvGrpSpPr/>
          <p:nvPr/>
        </p:nvGrpSpPr>
        <p:grpSpPr>
          <a:xfrm>
            <a:off x="3329018" y="1298000"/>
            <a:ext cx="437302" cy="481300"/>
            <a:chOff x="4963775" y="5368550"/>
            <a:chExt cx="294976" cy="481300"/>
          </a:xfrm>
        </p:grpSpPr>
        <p:cxnSp>
          <p:nvCxnSpPr>
            <p:cNvPr id="165" name="Google Shape;165;p27"/>
            <p:cNvCxnSpPr/>
            <p:nvPr/>
          </p:nvCxnSpPr>
          <p:spPr>
            <a:xfrm>
              <a:off x="4964151" y="5609200"/>
              <a:ext cx="2946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6" name="Google Shape;166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</a:t>
              </a:r>
              <a:endParaRPr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7" name="Google Shape;167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</a:t>
              </a: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-3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t</a:t>
              </a:r>
              <a:endParaRPr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grpSp>
        <p:nvGrpSpPr>
          <p:cNvPr id="168" name="Google Shape;168;p27"/>
          <p:cNvGrpSpPr/>
          <p:nvPr/>
        </p:nvGrpSpPr>
        <p:grpSpPr>
          <a:xfrm>
            <a:off x="8427016" y="901000"/>
            <a:ext cx="235655" cy="481300"/>
            <a:chOff x="4963775" y="5368550"/>
            <a:chExt cx="294900" cy="481300"/>
          </a:xfrm>
        </p:grpSpPr>
        <p:cxnSp>
          <p:nvCxnSpPr>
            <p:cNvPr id="169" name="Google Shape;169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0" name="Google Shape;170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1" name="Google Shape;171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72" name="Google Shape;17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5188" y="2889038"/>
            <a:ext cx="3362325" cy="130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81950" y="2502074"/>
            <a:ext cx="3129300" cy="198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{AAE9C342-8D48-4DD2-B274-22313A14C0E7}</a:tableStyleId>
              </a:tblPr>
              <a:tblGrid>
                <a:gridCol w="88150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question 3, students may need a reminder (or definition) for what is meant by a common ratio. It is worth getting students to note the difference between a common ratio and common difference. The other topics are familiar; in terms of rounding,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different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degrees of accuracy occur on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different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days and for question 5, the axes do not all have the same scale.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Rounding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 expressions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Common ratio for a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geometric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progression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Symmetry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coordinates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{AAE9C342-8D48-4DD2-B274-22313A14C0E7}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Rounding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do we mean by ‘degree of accuracy’ when rounding?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 expressions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first thing you consider when simplifying algebra?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Common ratio for a geometric progression</a:t>
                      </a:r>
                      <a:endParaRPr b="1" sz="1300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determine the common ratio?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roles do the common ratio and common difference perform in sequences?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Symmetry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symmetry?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coordinates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We tend to view coordinates on a flat surface; how might we use coordinates to give our position on the Earth?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{A1B15525-048C-4F78-B456-F28B18C27987}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52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 23.812 to the nearest integer.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Simplify: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4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Find the common ratio: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1, 3, 9, 27, 81,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93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Draw all lines of symmetry. If there are no lines of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symmetry, write “</a:t>
                      </a:r>
                      <a:r>
                        <a:rPr i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none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coordinates of points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1675" y="2846313"/>
            <a:ext cx="2990850" cy="130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37013" y="2274813"/>
            <a:ext cx="3305175" cy="244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{A1B15525-048C-4F78-B456-F28B18C27987}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52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 23.812 to the nearest integer.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Simplify: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endParaRPr b="0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Find the common ratio: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1, 3, 9, 27, 81,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93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Draw all lines of symmetry. If there are no lines of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symmetry, write “</a:t>
                      </a:r>
                      <a:r>
                        <a:rPr i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none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coordinates of points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(4, 5)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(-1, -2)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5" name="Google Shape;9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7013" y="2274813"/>
            <a:ext cx="3305175" cy="244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7825" y="2570088"/>
            <a:ext cx="3438525" cy="185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{A1B15525-048C-4F78-B456-F28B18C27987}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12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 6.3745 to two decimal places.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common ratio: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2, 4, 8, 16, 32,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65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all lines of symmetry. If there are no lines of symmetry, write “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none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coordinates of points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3" name="Google Shape;10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3100" y="2702713"/>
            <a:ext cx="2705100" cy="166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75688" y="2278250"/>
            <a:ext cx="3305175" cy="241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Google Shape;110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{A1B15525-048C-4F78-B456-F28B18C27987}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12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 6.3745 to two decimal places.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6.37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common ratio: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2, 4, 8, 16, 32,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65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all lines of symmetry. If there are no lines of symmetry, write “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none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”.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none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coordinates of points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(10, 15)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(20, 0)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1" name="Google Shape;111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3100" y="2702713"/>
            <a:ext cx="2705100" cy="166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75688" y="2278250"/>
            <a:ext cx="3305175" cy="241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Google Shape;118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{A1B15525-048C-4F78-B456-F28B18C27987}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90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 762549 to the nearest thousand.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- 8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common ratio: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2, 10, 50, 250, 1250,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319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State the order of rotational s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ymmetry.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coordinates of points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9" name="Google Shape;119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0" name="Google Shape;12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1988" y="2322900"/>
            <a:ext cx="3381375" cy="236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7025" y="2380650"/>
            <a:ext cx="2353686" cy="224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Google Shape;126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{A1B15525-048C-4F78-B456-F28B18C27987}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90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 762549 to the nearest thousand.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763000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- 8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common ratio: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2, 10, 50, 250, 1250,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319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State the order of rotational s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ymmetry.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Order 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coordinates of points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(-5, 1)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(2, -3)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7" name="Google Shape;127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8" name="Google Shape;12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7025" y="2380650"/>
            <a:ext cx="2353686" cy="224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1988" y="2322900"/>
            <a:ext cx="3381375" cy="236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